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        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64631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675354" cy="21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22177" y="509912"/>
            <a:ext cx="4629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92" y="1384297"/>
            <a:ext cx="2268700" cy="15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9912"/>
            <a:ext cx="4392488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02054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" y="3068960"/>
            <a:ext cx="36442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10" y="2098522"/>
            <a:ext cx="3077553" cy="2379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3136"/>
            <a:ext cx="1795272" cy="18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6672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335026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60047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3335026"/>
            <a:ext cx="4283968" cy="297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1515</Words>
  <Application>Microsoft Office PowerPoint</Application>
  <PresentationFormat>全屏显示(4:3)</PresentationFormat>
  <Paragraphs>224</Paragraphs>
  <Slides>24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110</cp:revision>
  <dcterms:created xsi:type="dcterms:W3CDTF">2018-11-18T08:05:40Z</dcterms:created>
  <dcterms:modified xsi:type="dcterms:W3CDTF">2018-11-29T09:29:59Z</dcterms:modified>
</cp:coreProperties>
</file>